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4F"/>
    <a:srgbClr val="D96709"/>
    <a:srgbClr val="F57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18-11-14T14:57:14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63 727 0,'297'18'47,"-213"2"-32,43-20-15,-21 19 16,21 0-16,21 0 16,0 0-16,21 0 15,1 19-15,41-18 16,-20-20-16,-22 0 15,0 0-15,-21 0 16</inkml:trace>
  <inkml:trace contextRef="#ctx0" brushRef="#br0">381 611 0,'-21'0'93,"-1"0"-93,-20 20 16,0-2-16,-1 2 16,-20 18-16,20 0 15,-20-18-15,21 18 16</inkml:trace>
  <inkml:trace contextRef="#ctx0" brushRef="#br0">21 745 0,'-21'0'47,"42"0"0,0 20-47,0-1 0,21 0 16,1 19-16,20 1 15,-20-21-15,21 21 16,-1-20-16,0 0 15</inkml:trace>
  <inkml:trace contextRef="#ctx0" brushRef="#br0">2158 765 0,'-21'0'62,"42"0"1,-21 19-63,21 0 0,1 0 15,-2 0 1,2 0-16,-1 1 15,0-20-15,0 18 16,0 2-16,0-20 16,1 19-16,-2-19 15,-20 19-15,-20-19 78,-2 0-46,1 0-17,0 19 1,0-19 0,0 20-1,-22-2-15,23 21 16,-23-1-16,1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28.34646" units="1/dev"/>
        </inkml:channelProperties>
      </inkml:inkSource>
      <inkml:timestamp xml:id="ts0" timeString="2018-11-14T14:57:39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361 2801 0,'20'0'15,"-20"18"-15,22-18 16,-1 0-16,0 0 16,0 0-16,1 0 15,20 0-15,-21 0 16,21 0-16,0-18 16,0-2-16,-20 1 15,20-19-15,1 0 0,-23 0 16,-20-20-16,22 19 15,-22-18-15,0 0 16,0 18-16,-22 1 16,2-20-16,-2 20 15,-20 0-15,-1-1 16,-20 1-16,21 0 16,0 19-16,-22 0 15,43 19-15,-21 0 16,0 0-16,-22 19 15,22 0-15,-1 19 16,1 0-16,0 1 0,-1 19 16,22-20-16,0 20 15,0-1-15,0-19 16,21 20-16,0-20 16,0 0-16,21 1 15,21-1-15,0 0 16,22-19-16,21 0 15</inkml:trace>
  <inkml:trace contextRef="#ctx0" brushRef="#br0">910 2226 0,'170'0'46,"-107"0"-30,0 0-16,1-39 16,-1 21-16,1-2 15,21-18-15,-21-19 16,20-1-16,1 1 16,-22-20-16,1-19 15,-1 20-15,-21-20 0,0 0 16,22 20-1,-22-1-15,-20-19 0,-1 0 16,0 1-16,-21-20 16,-21 0-16,0-39 15,-21 21-15,-1-40 16,0 39-16,22 38 16,0 20-16,0 38 15,0 18-15,0 20 16,-1 0-16,2 0 15,-2 0-15</inkml:trace>
  <inkml:trace contextRef="#ctx0" brushRef="#br0">1884 42 0,'0'20'141,"-22"-1"-141,22 19 0,-20 0 15,-2 0-15,1-18 16,0 18-16</inkml:trace>
  <inkml:trace contextRef="#ctx0" brushRef="#br0">1968 4 0,'21'0'109,"1"20"-93,20-2-16,0 2 15,22-20-15,-22 19 16,21-19-16,1 0 16,-21 19-16,20-19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1677B-E77A-4C37-A7F8-8F3232BE0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FC4FC-9DFA-4D1E-9DFC-2F7DAEC4F6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customXml" Target="../ink/ink2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hyperlink" Target="https://github.com/Yinshijia/EIE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34169"/>
            <a:ext cx="7772400" cy="842964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solidFill>
                  <a:schemeClr val="bg1">
                    <a:lumMod val="85000"/>
                  </a:schemeClr>
                </a:solidFill>
              </a:rPr>
              <a:t>基于</a:t>
            </a:r>
            <a:r>
              <a:rPr lang="en-US" altLang="zh-CN" sz="4400" dirty="0">
                <a:solidFill>
                  <a:schemeClr val="bg1">
                    <a:lumMod val="85000"/>
                  </a:schemeClr>
                </a:solidFill>
              </a:rPr>
              <a:t>EIE</a:t>
            </a:r>
            <a:r>
              <a:rPr lang="zh-CN" altLang="en-US" sz="4400" dirty="0">
                <a:solidFill>
                  <a:schemeClr val="bg1">
                    <a:lumMod val="85000"/>
                  </a:schemeClr>
                </a:solidFill>
              </a:rPr>
              <a:t>开发板的心率检测应用</a:t>
            </a:r>
            <a:endParaRPr lang="zh-CN" altLang="en-US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8831" y="3716764"/>
            <a:ext cx="2362200" cy="15070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小组成员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自动化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1602 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 20-25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号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38" y="4049247"/>
            <a:ext cx="776058" cy="842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94" y="4049246"/>
            <a:ext cx="683216" cy="8421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29" y="4049246"/>
            <a:ext cx="670564" cy="8421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7" y="4049246"/>
            <a:ext cx="710011" cy="8421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71" y="4049247"/>
            <a:ext cx="661215" cy="8421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836" y="4049246"/>
            <a:ext cx="567131" cy="84210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27171" y="3715907"/>
            <a:ext cx="5007696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>
                    <a:lumMod val="85000"/>
                  </a:schemeClr>
                </a:solidFill>
              </a:rPr>
              <a:t> 吴航 向思齐 徐兴龙 杨毅镔 殷仕佳 翟天翔 </a:t>
            </a:r>
            <a:endParaRPr lang="zh-CN" altLang="en-US" sz="17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7991" y="2532593"/>
            <a:ext cx="1301751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以上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简介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0" y="1876425"/>
            <a:ext cx="7019925" cy="310515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需求分析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33" y="1690689"/>
            <a:ext cx="3708400" cy="208597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41" y="1684548"/>
            <a:ext cx="3708400" cy="2085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33" y="3899246"/>
            <a:ext cx="3708400" cy="2085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41" y="3893106"/>
            <a:ext cx="3708400" cy="2085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0" name="墨迹 99"/>
              <p14:cNvContentPartPr/>
              <p14:nvPr/>
            </p14:nvContentPartPr>
            <p14:xfrm>
              <a:off x="2556986" y="4386100"/>
              <a:ext cx="861839" cy="186461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6"/>
            </p:blipFill>
            <p:spPr>
              <a:xfrm>
                <a:off x="2556986" y="4386100"/>
                <a:ext cx="861839" cy="1864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9" name="墨迹 108"/>
              <p14:cNvContentPartPr/>
              <p14:nvPr/>
            </p14:nvContentPartPr>
            <p14:xfrm>
              <a:off x="2963066" y="4962926"/>
              <a:ext cx="876413" cy="101615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8"/>
            </p:blipFill>
            <p:spPr>
              <a:xfrm>
                <a:off x="2963066" y="4962926"/>
                <a:ext cx="876413" cy="1016155"/>
              </a:xfrm>
              <a:prstGeom prst="rect"/>
            </p:spPr>
          </p:pic>
        </mc:Fallback>
      </mc:AlternateContent>
      <p:sp>
        <p:nvSpPr>
          <p:cNvPr id="3" name="心形 2"/>
          <p:cNvSpPr/>
          <p:nvPr/>
        </p:nvSpPr>
        <p:spPr>
          <a:xfrm>
            <a:off x="2883492" y="4147491"/>
            <a:ext cx="254641" cy="253344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实物图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21" y="1825625"/>
            <a:ext cx="4790957" cy="435133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项目流程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需求分析和可行性评估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项目框架建立与代码流程图设计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编写实现代码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成果展示与总结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需求分析与可行性评估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心率监测在运动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医疗领域都有不少的需求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通过心率可以大概判断一个人身体的状态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运动时监测心率以控制体能消耗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心脏病患者可以预先察觉突发的心脏疾病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EIE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开发板具有基于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ANT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的无限通信功能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并有着低功耗的优势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可以接受心率传感器发出的信号并显示在屏幕上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由于手边没有心率传感器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应用的心率通过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ANT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的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PC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端软件模拟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项目框架与代码流程图设计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462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代码核心逻辑流程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82" y="1513414"/>
            <a:ext cx="5073651" cy="50736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编写实现代码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内容占位符 8">
            <a:hlinkClick r:id="rId1"/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69" y="1879601"/>
            <a:ext cx="3697993" cy="3328194"/>
          </a:xfrm>
        </p:spPr>
      </p:pic>
      <p:sp>
        <p:nvSpPr>
          <p:cNvPr id="10" name="文本框 9"/>
          <p:cNvSpPr txBox="1"/>
          <p:nvPr/>
        </p:nvSpPr>
        <p:spPr>
          <a:xfrm>
            <a:off x="2751665" y="539670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https://github.com/Yinshijia/EIE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视频展示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eie_x26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88988" y="1825625"/>
            <a:ext cx="7567612" cy="43513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WPS 演示</Application>
  <PresentationFormat>全屏显示(4:3)</PresentationFormat>
  <Paragraphs>41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等线 Light</vt:lpstr>
      <vt:lpstr>Calibri Light</vt:lpstr>
      <vt:lpstr>等线</vt:lpstr>
      <vt:lpstr>Calibri</vt:lpstr>
      <vt:lpstr>微软雅黑</vt:lpstr>
      <vt:lpstr>Arial Unicode MS</vt:lpstr>
      <vt:lpstr>Office 主题​​</vt:lpstr>
      <vt:lpstr>基于EIE开发板的心率检测应用</vt:lpstr>
      <vt:lpstr>简介</vt:lpstr>
      <vt:lpstr>需求分析</vt:lpstr>
      <vt:lpstr>实物图</vt:lpstr>
      <vt:lpstr>项目流程</vt:lpstr>
      <vt:lpstr>1. 需求分析与可行性评估</vt:lpstr>
      <vt:lpstr>2. 项目框架与代码流程图设计</vt:lpstr>
      <vt:lpstr>3. 编写实现代码</vt:lpstr>
      <vt:lpstr>视频展示</vt:lpstr>
      <vt:lpstr>以上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shine michael</dc:creator>
  <cp:lastModifiedBy>止于至善</cp:lastModifiedBy>
  <cp:revision>16</cp:revision>
  <dcterms:created xsi:type="dcterms:W3CDTF">2018-11-14T14:12:00Z</dcterms:created>
  <dcterms:modified xsi:type="dcterms:W3CDTF">2018-11-15T05:41:26Z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